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7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B0612-3436-4A0B-B7E9-8FBCB1A551DD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DAC43-DA3F-48EC-BF3D-69A70D98C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7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at the</a:t>
            </a:r>
            <a:r>
              <a:rPr lang="en-US" baseline="0" dirty="0"/>
              <a:t> end of client communication, its sending End of File and is being read by server with 0 bytes of data. Need to handle this with reading 0 bytes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7F3D0-49D6-4E02-B915-5081D23CC5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EBF8-B876-4582-9740-0BAAABDFF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0A69E-895B-4ABB-BF71-18D0C03D6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70EC3-2F9C-4BEB-ADCB-51828DC4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5D7C-7AC4-490A-A092-0B343E9B846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D1FC0-9C7C-4368-B68D-749EA49D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8D44B-5561-4C6C-82D9-3976400F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541F-0339-493E-AB3C-F0A37107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8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21FE5-88D3-4421-BAA6-0C97BC24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17045-E9AC-4F85-A7E6-537C3E3BF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8A31D-067F-481D-8787-C2CAB98A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5D7C-7AC4-490A-A092-0B343E9B846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E0C6AD-30F9-42DA-8D95-B4AF9C6A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A5E7D-E75E-48EC-A364-8BEFC31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541F-0339-493E-AB3C-F0A37107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28D38-15F1-4786-BB5C-7DC613944B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A0983-95F9-42BD-AD1C-D54814300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20D15-A031-43E6-8B45-042B950A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5D7C-7AC4-490A-A092-0B343E9B846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F1BC9-A2D6-46A8-AB0F-BB8BA1EC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A2F7C-DA74-4876-B40D-67705733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541F-0339-493E-AB3C-F0A37107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3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16BE4-5D3D-4612-B8D1-2269873C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41240-02D7-4831-87C9-353029CC4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CC57B-A0BC-44A6-AECA-176EC988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5D7C-7AC4-490A-A092-0B343E9B846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09251-D99D-4C36-AAFF-FFB28CA1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C890D-855C-43C2-9B0B-4DEB84D5E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541F-0339-493E-AB3C-F0A37107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4307-6398-4CED-AFBA-FDF6431EF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C2FD3-0F9C-4D3E-A5A7-F7B9899BB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3C61A-BDFF-4D4E-98B9-C51696B3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5D7C-7AC4-490A-A092-0B343E9B846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5B578-939C-4C72-9F23-D6C8BF7C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DFC2C-7D30-44A6-8391-447262D5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541F-0339-493E-AB3C-F0A37107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5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5BEE4-E45B-4B75-9924-113A9350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9FBE1-EA0A-4879-A4D7-F39EB41B55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340B1-0E21-474B-A70A-FF970C02F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BAE2B-1E72-4C17-A8A8-5827AFC5C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5D7C-7AC4-490A-A092-0B343E9B846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7A5B0-2946-42ED-B0AA-68AF07D5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E5AF4-BE05-4CB7-9DB1-50016B42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541F-0339-493E-AB3C-F0A37107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2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C281-53D7-45FC-A6F9-CE5A1594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D36AE-1B5A-42B0-93B6-2DD9E3F2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54AE2-DD41-4563-92A9-2EE0D2DD2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BE324-3867-4FA7-8EB3-048AF14C7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588B9-A4E6-4C73-94B3-3AE9A1FAD8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A6477-E55E-4838-AA6A-86B3067A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5D7C-7AC4-490A-A092-0B343E9B846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206278-164C-45E6-AD76-F72F50C5F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D8B7D8-92D6-4AEE-A8AD-D54D592C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541F-0339-493E-AB3C-F0A37107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0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6EF36-F0CA-4F75-A98F-4D2DD4939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63B5E7-EB05-4D58-BCB5-D91E0BAF5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5D7C-7AC4-490A-A092-0B343E9B846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4C017-15FC-44B5-A5DD-2000955BD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516DF-567C-4DA4-9D90-5B34D31F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541F-0339-493E-AB3C-F0A37107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6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44DB11-3EFA-4C40-8C1F-622DFA08F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5D7C-7AC4-490A-A092-0B343E9B846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46E97F-B79D-48B7-9D9D-4700D1CA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38760-450A-485E-9648-72C6C4D9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541F-0339-493E-AB3C-F0A37107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3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FBB26-D0F3-48E1-8C21-B8E7D2B96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E491-A0EF-4183-8096-4262D634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DF596-19D7-4A5B-A3C6-8B187AD61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8A564-D185-4A4A-816A-90EE0226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5D7C-7AC4-490A-A092-0B343E9B846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D41E2-DD5B-4559-8E2F-9593F62E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72276-595E-46CA-8FE1-AF60D69D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541F-0339-493E-AB3C-F0A37107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4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B0E8-3B9F-4E9F-B714-9043DE90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9F8B89-C5EE-41E2-ACBB-A4ED155ADF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EAD46A-036C-4B08-ACE6-5E4B36FB1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6D176-FC9C-4FDF-87D5-DEF5F967A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5D7C-7AC4-490A-A092-0B343E9B846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07F21-1376-4BCA-8F6C-975B4F7D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70F78-C6F9-4AD3-99E8-726D3B7CB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9541F-0339-493E-AB3C-F0A37107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8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EC65E-833D-490B-90FF-16F37059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C5538-9D72-4A22-9DA0-61C58A6F5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9286-8A4A-4A85-BEEF-7977DA46D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5D7C-7AC4-490A-A092-0B343E9B846B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3B843-2720-4F5D-B36D-49BC8EDDC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6CFF4-EDCB-4C0F-A567-9FB54222D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9541F-0339-493E-AB3C-F0A371071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1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93490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TCP Socket Programming Model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81"/>
          <a:stretch/>
        </p:blipFill>
        <p:spPr>
          <a:xfrm>
            <a:off x="1734206" y="968690"/>
            <a:ext cx="8497615" cy="5745443"/>
          </a:xfrm>
        </p:spPr>
      </p:pic>
    </p:spTree>
    <p:extLst>
      <p:ext uri="{BB962C8B-B14F-4D97-AF65-F5344CB8AC3E}">
        <p14:creationId xmlns:p14="http://schemas.microsoft.com/office/powerpoint/2010/main" val="3425255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Joydip</dc:creator>
  <cp:lastModifiedBy>Joydip</cp:lastModifiedBy>
  <cp:revision>1</cp:revision>
  <dcterms:created xsi:type="dcterms:W3CDTF">2020-11-24T07:11:12Z</dcterms:created>
  <dcterms:modified xsi:type="dcterms:W3CDTF">2020-11-24T07:11:38Z</dcterms:modified>
</cp:coreProperties>
</file>